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8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39CE8D-A1F2-8AE7-7801-E44A12EC1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98A3DC3-7473-F0DF-E7A9-417301A3C2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AF49F45-D68E-2814-F7F3-3DB82448A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B30AFB-478C-F74B-2562-BFFE17DDA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9D235B-99A5-0A3B-5615-B91C2FFE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9620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6624D5-DC91-4885-86D0-E08C1779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A5031F-FE38-15FE-AA29-EA4F24C41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B88A912-3230-11A2-27E3-548549150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245909-54F8-7B3E-9DC3-F6DD610DE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ACFAE7-2F39-62C3-8C07-671236786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4548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D7BC0C7-3E83-356E-D1BA-6758A9C432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148C82-D419-74C2-2E87-3B70F8CDB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1A7D0A-EAA7-2ABA-F957-4FE261C7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393C01-99C1-B1E4-9A6E-3BFC69629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74BC68-0A81-8DBF-5B0D-36B8BE85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874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F131E4-EEDC-998A-0EC7-64D580DF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08D99C-CD86-7B17-081F-677E7344C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0704F9-22C0-D34D-EA00-18BCF27EF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EA9F2A-A4C5-1846-08F5-D7B6842A3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869B30-7D57-84CA-652C-19EAB3D1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6258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7C8D3F-4B5C-36FC-345C-C1DBFF54A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2ABAD32-30EB-52A8-A575-CFF75EC1B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72A14D-0A62-A5BA-5297-57290D73C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5D0683-108B-AAB5-AAE7-71022C42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9DD388-2A18-5851-462D-F3DC951B4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5775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36AF4B-354C-4391-4F5A-E2F461CB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303006-368E-AFF2-F370-8422A6B7BD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8DA2797-E692-890E-C13C-E2370BB07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CE9B22-E7FB-1EC5-EFED-F0B93891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76B302-B1CD-5A7A-2757-24B766A54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4DFFD2F-3ED7-BFFA-B534-7A09EFCAD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875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23BA4-084D-7B87-AA20-CDDA3ACA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9E71F28-2542-9289-A415-AC45A751A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0B0E6FD-F844-B07F-763D-15BC378AA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75386AF-722B-60E8-D126-A0E964F85C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79E7C5B-9335-FF9E-8F6A-59B52C706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1C9E5D7-C585-5CFB-3485-D641F8C98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1C27886-9302-20FA-7A6B-71E35681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4222D99-C752-B663-6CF6-F2C0548B3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12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168AF3-345D-D9FE-F6AE-93B8D001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14FC95-8E9F-4928-832F-B17264DAA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138881C-0B5B-BA86-20FE-DBEAE394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1886790-D762-494E-CFD0-8A2B429B8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276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24BF793-AC9F-6805-AC32-5910B4F3F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5A58B85-17AE-5EF6-5EAB-7701C5035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B287092-7155-AA05-63C8-EF75FA3D5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2756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0412C3-0212-F1B1-C56F-9A099259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6FA8A2-0F4B-4842-B90D-02D3148C1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CE10F8-BCD5-C50B-4E7E-F8CCE8BD5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BEF0F4F-91B7-152C-D955-C78979C54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ACD5917-0DE5-9194-BE90-48B33130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BFCBB0B-B333-C21F-454D-0D7A980AE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24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158CFA-D84F-72E1-124B-09917D0A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BFDF547-2620-EA82-D328-B659A6235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A32C7E0-80BE-BBCE-6290-C2BA72742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FA4AF5-F1E9-1894-6968-8BE57CCB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36EFBFE-32EC-332F-8AE8-CCFFB977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A352A4D-A97D-0628-F3C2-B47EE9562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1087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FAF5A19-2611-D058-DD39-63A2FC458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B3B25C-252E-AB67-377B-D50064CA3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B8BFD7-949E-863C-C760-8ED1F38F0B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B32F6-BFF0-4840-A3D8-F8F5C4F38FD5}" type="datetimeFigureOut">
              <a:rPr lang="zh-TW" altLang="en-US" smtClean="0"/>
              <a:t>2023/2/24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1244CD-2050-5000-EBC0-B387A547A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0BC07-88BA-94F8-3479-45B1A2849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2BA5B-FF22-4199-A28C-FB6B2CA5C4F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9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AFD515BA-4D69-3FA5-FC64-A111B176A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815" cy="6858000"/>
          </a:xfrm>
          <a:prstGeom prst="rect">
            <a:avLst/>
          </a:prstGeom>
        </p:spPr>
      </p:pic>
      <p:pic>
        <p:nvPicPr>
          <p:cNvPr id="9" name="圖片 8" descr="一張含有 文字, 名片, 信封 的圖片&#10;&#10;自動產生的描述">
            <a:extLst>
              <a:ext uri="{FF2B5EF4-FFF2-40B4-BE49-F238E27FC236}">
                <a16:creationId xmlns:a16="http://schemas.microsoft.com/office/drawing/2014/main" id="{DB011E9C-E2F6-7381-7065-884673B6D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1415" y="1402177"/>
            <a:ext cx="885322" cy="119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91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3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3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3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3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 的圖片&#10;&#10;自動產生的描述">
            <a:extLst>
              <a:ext uri="{FF2B5EF4-FFF2-40B4-BE49-F238E27FC236}">
                <a16:creationId xmlns:a16="http://schemas.microsoft.com/office/drawing/2014/main" id="{90F1DBD7-804B-4905-9667-92B1157CD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473"/>
          <a:stretch/>
        </p:blipFill>
        <p:spPr>
          <a:xfrm>
            <a:off x="1185" y="718266"/>
            <a:ext cx="12190815" cy="6139734"/>
          </a:xfrm>
          <a:prstGeom prst="rect">
            <a:avLst/>
          </a:prstGeom>
        </p:spPr>
      </p:pic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BC728B4-1EB5-5170-7CCD-F430DFF79D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7" b="83366"/>
          <a:stretch/>
        </p:blipFill>
        <p:spPr>
          <a:xfrm>
            <a:off x="9514587" y="0"/>
            <a:ext cx="2676228" cy="114072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B9F3202-B3D5-181B-2BA2-861C36EFCB40}"/>
              </a:ext>
            </a:extLst>
          </p:cNvPr>
          <p:cNvSpPr/>
          <p:nvPr/>
        </p:nvSpPr>
        <p:spPr>
          <a:xfrm rot="1177221">
            <a:off x="2547258" y="4002832"/>
            <a:ext cx="475861" cy="475861"/>
          </a:xfrm>
          <a:prstGeom prst="rect">
            <a:avLst/>
          </a:prstGeom>
          <a:solidFill>
            <a:srgbClr val="9E8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1A650F8-918C-9C7E-4246-9B5D6880C1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478" y="1758639"/>
            <a:ext cx="10399337" cy="3808381"/>
          </a:xfrm>
          <a:prstGeom prst="rect">
            <a:avLst/>
          </a:prstGeom>
        </p:spPr>
      </p:pic>
      <p:pic>
        <p:nvPicPr>
          <p:cNvPr id="8" name="圖片 7" descr="一張含有 文字 的圖片&#10;&#10;自動產生的描述">
            <a:extLst>
              <a:ext uri="{FF2B5EF4-FFF2-40B4-BE49-F238E27FC236}">
                <a16:creationId xmlns:a16="http://schemas.microsoft.com/office/drawing/2014/main" id="{37E7EE18-D15B-8C3C-0B12-DF3F43869D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32" y="624959"/>
            <a:ext cx="4729626" cy="526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01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04AC4709-D157-36AA-4582-837A7BC5B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pic>
        <p:nvPicPr>
          <p:cNvPr id="4" name="圖片 3" descr="一張含有 室內, 黑暗 的圖片&#10;&#10;自動產生的描述">
            <a:extLst>
              <a:ext uri="{FF2B5EF4-FFF2-40B4-BE49-F238E27FC236}">
                <a16:creationId xmlns:a16="http://schemas.microsoft.com/office/drawing/2014/main" id="{663B2B7B-71B7-B226-B223-9020B575C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741" y="2024742"/>
            <a:ext cx="2563679" cy="51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40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04AC4709-D157-36AA-4582-837A7BC5B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pic>
        <p:nvPicPr>
          <p:cNvPr id="4" name="圖片 3" descr="一張含有 室內, 黑暗 的圖片&#10;&#10;自動產生的描述">
            <a:extLst>
              <a:ext uri="{FF2B5EF4-FFF2-40B4-BE49-F238E27FC236}">
                <a16:creationId xmlns:a16="http://schemas.microsoft.com/office/drawing/2014/main" id="{663B2B7B-71B7-B226-B223-9020B575C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741" y="1371599"/>
            <a:ext cx="2563679" cy="51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2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04AC4709-D157-36AA-4582-837A7BC5B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pic>
        <p:nvPicPr>
          <p:cNvPr id="4" name="圖片 3" descr="一張含有 室內, 黑暗 的圖片&#10;&#10;自動產生的描述">
            <a:extLst>
              <a:ext uri="{FF2B5EF4-FFF2-40B4-BE49-F238E27FC236}">
                <a16:creationId xmlns:a16="http://schemas.microsoft.com/office/drawing/2014/main" id="{663B2B7B-71B7-B226-B223-9020B575C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741" y="1259631"/>
            <a:ext cx="2563679" cy="51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26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04AC4709-D157-36AA-4582-837A7BC5B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pic>
        <p:nvPicPr>
          <p:cNvPr id="5" name="圖片 4" descr="一張含有 黑暗 的圖片&#10;&#10;自動產生的描述">
            <a:extLst>
              <a:ext uri="{FF2B5EF4-FFF2-40B4-BE49-F238E27FC236}">
                <a16:creationId xmlns:a16="http://schemas.microsoft.com/office/drawing/2014/main" id="{121FB18D-D29C-E370-A0FF-744E5E89E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88" y="923729"/>
            <a:ext cx="2650532" cy="51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77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0EA6B8E9-824A-F516-8F98-7E9DD44ED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473"/>
          <a:stretch/>
        </p:blipFill>
        <p:spPr>
          <a:xfrm>
            <a:off x="1185" y="718266"/>
            <a:ext cx="12190815" cy="6139734"/>
          </a:xfrm>
          <a:prstGeom prst="rect">
            <a:avLst/>
          </a:prstGeom>
        </p:spPr>
      </p:pic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04AC4709-D157-36AA-4582-837A7BC5B5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7" b="83366"/>
          <a:stretch/>
        </p:blipFill>
        <p:spPr>
          <a:xfrm>
            <a:off x="9514587" y="0"/>
            <a:ext cx="2676228" cy="114072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A4E2AA3-FE42-2607-DC87-C1439997F8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840"/>
          <a:stretch/>
        </p:blipFill>
        <p:spPr>
          <a:xfrm>
            <a:off x="8477249" y="932358"/>
            <a:ext cx="10886157" cy="520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 的圖片&#10;&#10;自動產生的描述">
            <a:extLst>
              <a:ext uri="{FF2B5EF4-FFF2-40B4-BE49-F238E27FC236}">
                <a16:creationId xmlns:a16="http://schemas.microsoft.com/office/drawing/2014/main" id="{90F1DBD7-804B-4905-9667-92B1157CD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473"/>
          <a:stretch/>
        </p:blipFill>
        <p:spPr>
          <a:xfrm>
            <a:off x="1185" y="718266"/>
            <a:ext cx="12190815" cy="6139734"/>
          </a:xfrm>
          <a:prstGeom prst="rect">
            <a:avLst/>
          </a:prstGeom>
        </p:spPr>
      </p:pic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BC728B4-1EB5-5170-7CCD-F430DFF79D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7" b="83366"/>
          <a:stretch/>
        </p:blipFill>
        <p:spPr>
          <a:xfrm>
            <a:off x="9514587" y="0"/>
            <a:ext cx="2676228" cy="114072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A4E2AA3-FE42-2607-DC87-C1439997F8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634"/>
          <a:stretch/>
        </p:blipFill>
        <p:spPr>
          <a:xfrm>
            <a:off x="2584581" y="932358"/>
            <a:ext cx="11709918" cy="520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68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 的圖片&#10;&#10;自動產生的描述">
            <a:extLst>
              <a:ext uri="{FF2B5EF4-FFF2-40B4-BE49-F238E27FC236}">
                <a16:creationId xmlns:a16="http://schemas.microsoft.com/office/drawing/2014/main" id="{90F1DBD7-804B-4905-9667-92B1157CD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473"/>
          <a:stretch/>
        </p:blipFill>
        <p:spPr>
          <a:xfrm>
            <a:off x="1185" y="718266"/>
            <a:ext cx="12190815" cy="6139734"/>
          </a:xfrm>
          <a:prstGeom prst="rect">
            <a:avLst/>
          </a:prstGeom>
        </p:spPr>
      </p:pic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BC728B4-1EB5-5170-7CCD-F430DFF79D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7" b="83366"/>
          <a:stretch/>
        </p:blipFill>
        <p:spPr>
          <a:xfrm>
            <a:off x="9514587" y="0"/>
            <a:ext cx="2676228" cy="114072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F85AD99-437C-F398-07F2-2E4A72189C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81" y="956327"/>
            <a:ext cx="10997919" cy="518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66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 的圖片&#10;&#10;自動產生的描述">
            <a:extLst>
              <a:ext uri="{FF2B5EF4-FFF2-40B4-BE49-F238E27FC236}">
                <a16:creationId xmlns:a16="http://schemas.microsoft.com/office/drawing/2014/main" id="{90F1DBD7-804B-4905-9667-92B1157CD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473"/>
          <a:stretch/>
        </p:blipFill>
        <p:spPr>
          <a:xfrm>
            <a:off x="1185" y="718266"/>
            <a:ext cx="12190815" cy="6139734"/>
          </a:xfrm>
          <a:prstGeom prst="rect">
            <a:avLst/>
          </a:prstGeom>
        </p:spPr>
      </p:pic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BC728B4-1EB5-5170-7CCD-F430DFF79D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7" b="83366"/>
          <a:stretch/>
        </p:blipFill>
        <p:spPr>
          <a:xfrm>
            <a:off x="9514587" y="0"/>
            <a:ext cx="2676228" cy="114072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B9F3202-B3D5-181B-2BA2-861C36EFCB40}"/>
              </a:ext>
            </a:extLst>
          </p:cNvPr>
          <p:cNvSpPr/>
          <p:nvPr/>
        </p:nvSpPr>
        <p:spPr>
          <a:xfrm rot="1177221">
            <a:off x="2547258" y="4002832"/>
            <a:ext cx="475861" cy="475861"/>
          </a:xfrm>
          <a:prstGeom prst="rect">
            <a:avLst/>
          </a:prstGeom>
          <a:solidFill>
            <a:srgbClr val="9E8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15A7232-16AB-A091-813C-A104976279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478" y="1758639"/>
            <a:ext cx="10399337" cy="3808381"/>
          </a:xfrm>
          <a:prstGeom prst="rect">
            <a:avLst/>
          </a:prstGeom>
        </p:spPr>
      </p:pic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BFB5D7C4-B837-C586-75F2-8D3F19404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81" y="956327"/>
            <a:ext cx="4573328" cy="526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956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寬螢幕</PresentationFormat>
  <Paragraphs>0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許姵柔 HSU, PEI_ZO</dc:creator>
  <cp:lastModifiedBy>許姵柔 HSU, PEI_ZO</cp:lastModifiedBy>
  <cp:revision>2</cp:revision>
  <dcterms:created xsi:type="dcterms:W3CDTF">2023-02-23T17:48:34Z</dcterms:created>
  <dcterms:modified xsi:type="dcterms:W3CDTF">2023-02-23T18:48:46Z</dcterms:modified>
</cp:coreProperties>
</file>

<file path=docProps/thumbnail.jpeg>
</file>